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90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469b36ae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469b36ae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469b36ae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469b36ae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469b36ae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469b36ae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469b36ae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469b36ae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469b36ae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469b36ae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469b36ae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469b36ae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469b36a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469b36a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469b36ae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469b36ae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469b36ae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469b36ae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469b36ae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469b36ae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469b36a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469b36ae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469b36ae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469b36ae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469b36ae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469b36ae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52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355250" y="2601925"/>
            <a:ext cx="2454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1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1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1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dk2"/>
                </a:solidFill>
              </a:rPr>
              <a:t>egar Logo Socio</a:t>
            </a:r>
            <a:endParaRPr sz="2100" dirty="0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88C3BB-44B0-88EE-ADAF-DDE2266EF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325" y="400177"/>
            <a:ext cx="4403495" cy="4403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671E6B-D594-C5B5-8112-71D8D2DB4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00" y="6352062"/>
            <a:ext cx="974375" cy="974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C50445-B157-4D34-7797-528474240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6418346"/>
            <a:ext cx="835184" cy="835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822A09-6E9B-85FD-15D0-A44C0E303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298934"/>
            <a:ext cx="850424" cy="850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4209E1-45DC-98BB-3464-A1CF1DDBF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665" y="3627120"/>
            <a:ext cx="1823215" cy="18232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418"/>
            <a:ext cx="10691999" cy="755958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032675" y="2464050"/>
            <a:ext cx="245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dk2"/>
                </a:solidFill>
              </a:rPr>
              <a:t>Pegar Logo Socio</a:t>
            </a:r>
            <a:endParaRPr sz="2100" dirty="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631715-1318-FCBA-2FB5-1B106FCC9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205" y="566775"/>
            <a:ext cx="2694585" cy="26945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D16F3B-8541-2703-347B-BA79FF95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94" y="5983287"/>
            <a:ext cx="1207611" cy="1207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25" y="0"/>
            <a:ext cx="10691999" cy="755953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17095" y="1956555"/>
            <a:ext cx="4148700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AR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uxiliar en preceptoria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AR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sistente terapeutico 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Auxiliar en maestra jardinera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Estimulación cognitiva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Auxiliar asistente gerontológico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Primeros auxilios y auxilios en emergencias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1F4949-F7A2-9BF7-775C-EB877EC8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695" y="6100530"/>
            <a:ext cx="1090786" cy="1090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1C930A-0E64-98CE-AEEB-752C2008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25" y="6109770"/>
            <a:ext cx="1131455" cy="1131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CC1892-0690-C2F4-5BE1-6923A3C4F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75" y="6325455"/>
            <a:ext cx="876705" cy="876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AEFC30-0772-EEB8-1BC0-A6285254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675" y="6437187"/>
            <a:ext cx="804125" cy="80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48E4AE-2820-76D1-46B9-40FD83222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361" y="6449638"/>
            <a:ext cx="787239" cy="787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75" y="0"/>
            <a:ext cx="10691999" cy="75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-11875" y="7333150"/>
            <a:ext cx="10339500" cy="8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-11875" y="176175"/>
            <a:ext cx="185100" cy="390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5969B1-1A6F-4C38-0E0A-D08D6695D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49" y="6399859"/>
            <a:ext cx="933291" cy="933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Personalizado</PresentationFormat>
  <Paragraphs>16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Lily</dc:creator>
  <cp:lastModifiedBy>liliana hofsteter</cp:lastModifiedBy>
  <cp:revision>3</cp:revision>
  <dcterms:modified xsi:type="dcterms:W3CDTF">2025-01-22T11:01:32Z</dcterms:modified>
</cp:coreProperties>
</file>